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2" r:id="rId5"/>
    <p:sldId id="264" r:id="rId6"/>
    <p:sldId id="265" r:id="rId7"/>
    <p:sldId id="266" r:id="rId8"/>
    <p:sldId id="271" r:id="rId9"/>
    <p:sldId id="275" r:id="rId10"/>
    <p:sldId id="277" r:id="rId11"/>
    <p:sldId id="279" r:id="rId12"/>
    <p:sldId id="282" r:id="rId13"/>
    <p:sldId id="284" r:id="rId14"/>
    <p:sldId id="285" r:id="rId15"/>
    <p:sldId id="286" r:id="rId16"/>
    <p:sldId id="287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522036B6-4179-4994-9F77-D59387D0A601}"/>
    <pc:docChg chg="custSel modSld">
      <pc:chgData name="Jacintha Westerink" userId="c1c74fd5-67fa-43d8-8063-0adb3063a5fc" providerId="ADAL" clId="{522036B6-4179-4994-9F77-D59387D0A601}" dt="2021-03-05T22:29:24.852" v="16" actId="6549"/>
      <pc:docMkLst>
        <pc:docMk/>
      </pc:docMkLst>
      <pc:sldChg chg="modSp mod">
        <pc:chgData name="Jacintha Westerink" userId="c1c74fd5-67fa-43d8-8063-0adb3063a5fc" providerId="ADAL" clId="{522036B6-4179-4994-9F77-D59387D0A601}" dt="2021-03-05T22:29:24.852" v="16" actId="6549"/>
        <pc:sldMkLst>
          <pc:docMk/>
          <pc:sldMk cId="2519515289" sldId="256"/>
        </pc:sldMkLst>
        <pc:spChg chg="mod">
          <ac:chgData name="Jacintha Westerink" userId="c1c74fd5-67fa-43d8-8063-0adb3063a5fc" providerId="ADAL" clId="{522036B6-4179-4994-9F77-D59387D0A601}" dt="2021-03-05T22:29:24.852" v="16" actId="6549"/>
          <ac:spMkLst>
            <pc:docMk/>
            <pc:sldMk cId="2519515289" sldId="256"/>
            <ac:spMk id="3" creationId="{00000000-0000-0000-0000-000000000000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9:19.722" v="15" actId="478"/>
        <pc:sldMkLst>
          <pc:docMk/>
          <pc:sldMk cId="726027509" sldId="259"/>
        </pc:sldMkLst>
        <pc:spChg chg="del">
          <ac:chgData name="Jacintha Westerink" userId="c1c74fd5-67fa-43d8-8063-0adb3063a5fc" providerId="ADAL" clId="{522036B6-4179-4994-9F77-D59387D0A601}" dt="2021-03-05T22:29:19.722" v="15" actId="478"/>
          <ac:spMkLst>
            <pc:docMk/>
            <pc:sldMk cId="726027509" sldId="259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9:19.722" v="15" actId="478"/>
          <ac:spMkLst>
            <pc:docMk/>
            <pc:sldMk cId="726027509" sldId="259"/>
            <ac:spMk id="6" creationId="{2FA2F7A7-A533-45F9-91D1-38D09DC6AF49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9:17.836" v="14" actId="478"/>
        <pc:sldMkLst>
          <pc:docMk/>
          <pc:sldMk cId="207790491" sldId="262"/>
        </pc:sldMkLst>
        <pc:spChg chg="del">
          <ac:chgData name="Jacintha Westerink" userId="c1c74fd5-67fa-43d8-8063-0adb3063a5fc" providerId="ADAL" clId="{522036B6-4179-4994-9F77-D59387D0A601}" dt="2021-03-05T22:29:17.836" v="14" actId="478"/>
          <ac:spMkLst>
            <pc:docMk/>
            <pc:sldMk cId="207790491" sldId="262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9:17.836" v="14" actId="478"/>
          <ac:spMkLst>
            <pc:docMk/>
            <pc:sldMk cId="207790491" sldId="262"/>
            <ac:spMk id="6" creationId="{7D5AF5D9-BBD6-4A1E-B62D-6D0455156B06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9:12.845" v="13" actId="478"/>
        <pc:sldMkLst>
          <pc:docMk/>
          <pc:sldMk cId="3480384953" sldId="264"/>
        </pc:sldMkLst>
        <pc:spChg chg="del">
          <ac:chgData name="Jacintha Westerink" userId="c1c74fd5-67fa-43d8-8063-0adb3063a5fc" providerId="ADAL" clId="{522036B6-4179-4994-9F77-D59387D0A601}" dt="2021-03-05T22:29:12.845" v="13" actId="478"/>
          <ac:spMkLst>
            <pc:docMk/>
            <pc:sldMk cId="3480384953" sldId="264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9:12.845" v="13" actId="478"/>
          <ac:spMkLst>
            <pc:docMk/>
            <pc:sldMk cId="3480384953" sldId="264"/>
            <ac:spMk id="9" creationId="{4586734F-A14A-4ECC-B0AB-22021EC70C52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9:09.293" v="12" actId="478"/>
        <pc:sldMkLst>
          <pc:docMk/>
          <pc:sldMk cId="2345036393" sldId="265"/>
        </pc:sldMkLst>
        <pc:spChg chg="del">
          <ac:chgData name="Jacintha Westerink" userId="c1c74fd5-67fa-43d8-8063-0adb3063a5fc" providerId="ADAL" clId="{522036B6-4179-4994-9F77-D59387D0A601}" dt="2021-03-05T22:29:09.293" v="12" actId="478"/>
          <ac:spMkLst>
            <pc:docMk/>
            <pc:sldMk cId="2345036393" sldId="265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9:09.293" v="12" actId="478"/>
          <ac:spMkLst>
            <pc:docMk/>
            <pc:sldMk cId="2345036393" sldId="265"/>
            <ac:spMk id="10" creationId="{FC37DD7C-2852-4E03-99A5-1CB697D7D5A1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9:07.326" v="11" actId="478"/>
        <pc:sldMkLst>
          <pc:docMk/>
          <pc:sldMk cId="1363339103" sldId="266"/>
        </pc:sldMkLst>
        <pc:spChg chg="del">
          <ac:chgData name="Jacintha Westerink" userId="c1c74fd5-67fa-43d8-8063-0adb3063a5fc" providerId="ADAL" clId="{522036B6-4179-4994-9F77-D59387D0A601}" dt="2021-03-05T22:29:07.326" v="11" actId="478"/>
          <ac:spMkLst>
            <pc:docMk/>
            <pc:sldMk cId="1363339103" sldId="266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9:07.326" v="11" actId="478"/>
          <ac:spMkLst>
            <pc:docMk/>
            <pc:sldMk cId="1363339103" sldId="266"/>
            <ac:spMk id="7" creationId="{6BD3DC99-568B-47DA-B63C-AEE3B8D5DB86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9:05.210" v="10" actId="478"/>
        <pc:sldMkLst>
          <pc:docMk/>
          <pc:sldMk cId="2836352424" sldId="271"/>
        </pc:sldMkLst>
        <pc:spChg chg="del">
          <ac:chgData name="Jacintha Westerink" userId="c1c74fd5-67fa-43d8-8063-0adb3063a5fc" providerId="ADAL" clId="{522036B6-4179-4994-9F77-D59387D0A601}" dt="2021-03-05T22:29:05.210" v="10" actId="478"/>
          <ac:spMkLst>
            <pc:docMk/>
            <pc:sldMk cId="2836352424" sldId="271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9:05.210" v="10" actId="478"/>
          <ac:spMkLst>
            <pc:docMk/>
            <pc:sldMk cId="2836352424" sldId="271"/>
            <ac:spMk id="8" creationId="{356C0E5B-2088-4114-83CD-41B2DBC1E6A1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9:02.689" v="9" actId="478"/>
        <pc:sldMkLst>
          <pc:docMk/>
          <pc:sldMk cId="937909463" sldId="275"/>
        </pc:sldMkLst>
        <pc:spChg chg="del mod">
          <ac:chgData name="Jacintha Westerink" userId="c1c74fd5-67fa-43d8-8063-0adb3063a5fc" providerId="ADAL" clId="{522036B6-4179-4994-9F77-D59387D0A601}" dt="2021-03-05T22:29:02.689" v="9" actId="478"/>
          <ac:spMkLst>
            <pc:docMk/>
            <pc:sldMk cId="937909463" sldId="275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9:02.689" v="9" actId="478"/>
          <ac:spMkLst>
            <pc:docMk/>
            <pc:sldMk cId="937909463" sldId="275"/>
            <ac:spMk id="7" creationId="{98686000-5E66-4FFE-87E4-F2BD82D1BE27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8:57.462" v="7" actId="478"/>
        <pc:sldMkLst>
          <pc:docMk/>
          <pc:sldMk cId="195852998" sldId="277"/>
        </pc:sldMkLst>
        <pc:spChg chg="del mod">
          <ac:chgData name="Jacintha Westerink" userId="c1c74fd5-67fa-43d8-8063-0adb3063a5fc" providerId="ADAL" clId="{522036B6-4179-4994-9F77-D59387D0A601}" dt="2021-03-05T22:28:57.462" v="7" actId="478"/>
          <ac:spMkLst>
            <pc:docMk/>
            <pc:sldMk cId="195852998" sldId="277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8:57.462" v="7" actId="478"/>
          <ac:spMkLst>
            <pc:docMk/>
            <pc:sldMk cId="195852998" sldId="277"/>
            <ac:spMk id="7" creationId="{180D27DB-BEE6-4108-BC68-A2DB94836281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8:55.192" v="5" actId="478"/>
        <pc:sldMkLst>
          <pc:docMk/>
          <pc:sldMk cId="1422304822" sldId="279"/>
        </pc:sldMkLst>
        <pc:spChg chg="del">
          <ac:chgData name="Jacintha Westerink" userId="c1c74fd5-67fa-43d8-8063-0adb3063a5fc" providerId="ADAL" clId="{522036B6-4179-4994-9F77-D59387D0A601}" dt="2021-03-05T22:28:55.192" v="5" actId="478"/>
          <ac:spMkLst>
            <pc:docMk/>
            <pc:sldMk cId="1422304822" sldId="279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8:55.192" v="5" actId="478"/>
          <ac:spMkLst>
            <pc:docMk/>
            <pc:sldMk cId="1422304822" sldId="279"/>
            <ac:spMk id="8" creationId="{F0A57F77-905C-4476-9985-4C56021FEE0A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8:53.137" v="4" actId="478"/>
        <pc:sldMkLst>
          <pc:docMk/>
          <pc:sldMk cId="3912269224" sldId="282"/>
        </pc:sldMkLst>
        <pc:spChg chg="del">
          <ac:chgData name="Jacintha Westerink" userId="c1c74fd5-67fa-43d8-8063-0adb3063a5fc" providerId="ADAL" clId="{522036B6-4179-4994-9F77-D59387D0A601}" dt="2021-03-05T22:28:53.137" v="4" actId="478"/>
          <ac:spMkLst>
            <pc:docMk/>
            <pc:sldMk cId="3912269224" sldId="282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8:53.137" v="4" actId="478"/>
          <ac:spMkLst>
            <pc:docMk/>
            <pc:sldMk cId="3912269224" sldId="282"/>
            <ac:spMk id="7" creationId="{A3EED2ED-35FC-4800-8596-EABBA028F9F5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8:50.744" v="3" actId="478"/>
        <pc:sldMkLst>
          <pc:docMk/>
          <pc:sldMk cId="2763047797" sldId="284"/>
        </pc:sldMkLst>
        <pc:spChg chg="del">
          <ac:chgData name="Jacintha Westerink" userId="c1c74fd5-67fa-43d8-8063-0adb3063a5fc" providerId="ADAL" clId="{522036B6-4179-4994-9F77-D59387D0A601}" dt="2021-03-05T22:28:50.744" v="3" actId="478"/>
          <ac:spMkLst>
            <pc:docMk/>
            <pc:sldMk cId="2763047797" sldId="284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8:50.744" v="3" actId="478"/>
          <ac:spMkLst>
            <pc:docMk/>
            <pc:sldMk cId="2763047797" sldId="284"/>
            <ac:spMk id="8" creationId="{CD293EE3-1AB0-421E-BAF6-7C495A4C1875}"/>
          </ac:spMkLst>
        </pc:spChg>
      </pc:sldChg>
      <pc:sldChg chg="addSp delSp modSp mod">
        <pc:chgData name="Jacintha Westerink" userId="c1c74fd5-67fa-43d8-8063-0adb3063a5fc" providerId="ADAL" clId="{522036B6-4179-4994-9F77-D59387D0A601}" dt="2021-03-05T22:28:46.974" v="2" actId="478"/>
        <pc:sldMkLst>
          <pc:docMk/>
          <pc:sldMk cId="3697645061" sldId="285"/>
        </pc:sldMkLst>
        <pc:spChg chg="del">
          <ac:chgData name="Jacintha Westerink" userId="c1c74fd5-67fa-43d8-8063-0adb3063a5fc" providerId="ADAL" clId="{522036B6-4179-4994-9F77-D59387D0A601}" dt="2021-03-05T22:28:46.974" v="2" actId="478"/>
          <ac:spMkLst>
            <pc:docMk/>
            <pc:sldMk cId="3697645061" sldId="285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22036B6-4179-4994-9F77-D59387D0A601}" dt="2021-03-05T22:28:46.974" v="2" actId="478"/>
          <ac:spMkLst>
            <pc:docMk/>
            <pc:sldMk cId="3697645061" sldId="285"/>
            <ac:spMk id="7" creationId="{338028AC-02E7-44D9-B7A0-4EEC4A855E4F}"/>
          </ac:spMkLst>
        </pc:spChg>
      </pc:sldChg>
      <pc:sldChg chg="delSp modSp mod">
        <pc:chgData name="Jacintha Westerink" userId="c1c74fd5-67fa-43d8-8063-0adb3063a5fc" providerId="ADAL" clId="{522036B6-4179-4994-9F77-D59387D0A601}" dt="2021-03-05T22:28:42.036" v="1" actId="478"/>
        <pc:sldMkLst>
          <pc:docMk/>
          <pc:sldMk cId="3198134573" sldId="286"/>
        </pc:sldMkLst>
        <pc:spChg chg="del mod">
          <ac:chgData name="Jacintha Westerink" userId="c1c74fd5-67fa-43d8-8063-0adb3063a5fc" providerId="ADAL" clId="{522036B6-4179-4994-9F77-D59387D0A601}" dt="2021-03-05T22:28:42.036" v="1" actId="478"/>
          <ac:spMkLst>
            <pc:docMk/>
            <pc:sldMk cId="3198134573" sldId="28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69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16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45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094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98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850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4280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231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867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593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98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688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309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267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01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18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49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70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23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31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18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03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93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98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DTK</a:t>
            </a:r>
          </a:p>
          <a:p>
            <a:r>
              <a:rPr lang="nl-NL" dirty="0"/>
              <a:t>oefentoets 1-30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951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0720" y="1825625"/>
            <a:ext cx="4370559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839" y="1905000"/>
            <a:ext cx="2466975" cy="304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185" y="2055186"/>
            <a:ext cx="2619375" cy="1743075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F0087887-4336-4612-A48D-A1887DF612CC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9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0A57F77-905C-4476-9985-4C56021F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304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391" y="2025539"/>
            <a:ext cx="5459609" cy="361995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136" y="1436828"/>
            <a:ext cx="3048000" cy="2286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038" y="3835518"/>
            <a:ext cx="3993524" cy="2995143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52C637C3-AE12-4826-84EC-43CACCE275AC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10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3EED2ED-35FC-4800-8596-EABBA028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26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0" y="1690688"/>
            <a:ext cx="5715000" cy="39909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032" y="1690688"/>
            <a:ext cx="4332174" cy="3273198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E379D3BD-2B81-4A14-A4F8-B54177C1028E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11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D293EE3-1AB0-421E-BAF6-7C495A4C1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047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063" y="1027906"/>
            <a:ext cx="8082587" cy="5370490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D7CECC60-ED04-48C3-9EED-B4B3CB6420DC}"/>
              </a:ext>
            </a:extLst>
          </p:cNvPr>
          <p:cNvSpPr txBox="1">
            <a:spLocks/>
          </p:cNvSpPr>
          <p:nvPr/>
        </p:nvSpPr>
        <p:spPr>
          <a:xfrm>
            <a:off x="11363325" y="59150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12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38028AC-02E7-44D9-B7A0-4EEC4A85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645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419" y="0"/>
            <a:ext cx="6300581" cy="44587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69" y="1816682"/>
            <a:ext cx="1849191" cy="184919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12" y="1816682"/>
            <a:ext cx="2530699" cy="188853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56664" y="3796402"/>
            <a:ext cx="3050719" cy="3010659"/>
          </a:xfrm>
          <a:prstGeom prst="rect">
            <a:avLst/>
          </a:prstGeom>
        </p:spPr>
      </p:pic>
      <p:sp>
        <p:nvSpPr>
          <p:cNvPr id="10" name="Ondertitel 2">
            <a:extLst>
              <a:ext uri="{FF2B5EF4-FFF2-40B4-BE49-F238E27FC236}">
                <a16:creationId xmlns:a16="http://schemas.microsoft.com/office/drawing/2014/main" id="{AB29AA91-CF1C-4CA6-BC43-0AE031B6E8FB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98134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AA45F-871C-4016-8C6E-CE1D86D6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633524-7D38-44A6-98ED-24FBEA973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825" y="2597150"/>
            <a:ext cx="5400675" cy="2441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500" u="sng" dirty="0"/>
              <a:t>Totaal punten</a:t>
            </a:r>
            <a:r>
              <a:rPr lang="nl-NL" sz="3500" dirty="0"/>
              <a:t>  =  cijfer</a:t>
            </a:r>
          </a:p>
          <a:p>
            <a:pPr marL="0" indent="0">
              <a:buNone/>
            </a:pPr>
            <a:r>
              <a:rPr lang="nl-NL" sz="3500" dirty="0"/>
              <a:t>         3,1</a:t>
            </a:r>
          </a:p>
        </p:txBody>
      </p:sp>
    </p:spTree>
    <p:extLst>
      <p:ext uri="{BB962C8B-B14F-4D97-AF65-F5344CB8AC3E}">
        <p14:creationId xmlns:p14="http://schemas.microsoft.com/office/powerpoint/2010/main" val="52341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603" y="1037431"/>
            <a:ext cx="8271526" cy="5900355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B832CD0-5FC6-4928-9A8B-0A9B170F0A51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FA2F7A7-A533-45F9-91D1-38D09DC6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027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0017" y="2184705"/>
            <a:ext cx="4649273" cy="350300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702" y="2365363"/>
            <a:ext cx="3584759" cy="379204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212166D-DADB-40D0-BD3B-2912F8C71C6A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5AF5D9-BBD6-4A1E-B62D-6D045515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79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6696" y="1690688"/>
            <a:ext cx="4509036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34" y="2009238"/>
            <a:ext cx="7400185" cy="343137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EAF1A40-88C5-4CB1-BFC2-FE1B3F7950CB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C7C44F70-373A-4999-8BD2-03CC2EB74F6D}"/>
              </a:ext>
            </a:extLst>
          </p:cNvPr>
          <p:cNvSpPr txBox="1">
            <a:spLocks/>
          </p:cNvSpPr>
          <p:nvPr/>
        </p:nvSpPr>
        <p:spPr>
          <a:xfrm>
            <a:off x="11506199" y="63341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4586734F-A14A-4ECC-B0AB-22021EC70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038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1475" y="1517591"/>
            <a:ext cx="7225047" cy="537609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93FABA1A-3102-4FDD-820B-78335A36776B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AE597B-1368-483F-AC18-5E239770DAB6}"/>
              </a:ext>
            </a:extLst>
          </p:cNvPr>
          <p:cNvSpPr/>
          <p:nvPr/>
        </p:nvSpPr>
        <p:spPr>
          <a:xfrm>
            <a:off x="9439275" y="3514725"/>
            <a:ext cx="4095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DB0AFBA-62AE-4BDE-B0D8-D8AC090DEECD}"/>
              </a:ext>
            </a:extLst>
          </p:cNvPr>
          <p:cNvSpPr/>
          <p:nvPr/>
        </p:nvSpPr>
        <p:spPr>
          <a:xfrm>
            <a:off x="9925050" y="2807464"/>
            <a:ext cx="333375" cy="82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1A837BF-C5C8-4E86-8D00-A1CA649B2240}"/>
              </a:ext>
            </a:extLst>
          </p:cNvPr>
          <p:cNvSpPr/>
          <p:nvPr/>
        </p:nvSpPr>
        <p:spPr>
          <a:xfrm flipV="1">
            <a:off x="10215562" y="3514725"/>
            <a:ext cx="2571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C37DD7C-2852-4E03-99A5-1CB697D7D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036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94"/>
          <a:stretch/>
        </p:blipFill>
        <p:spPr>
          <a:xfrm>
            <a:off x="2638425" y="1931831"/>
            <a:ext cx="6735802" cy="49261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726" y="1166813"/>
            <a:ext cx="3616249" cy="3616249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E029A014-957D-433F-A07D-74F960C21AC6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BD3DC99-568B-47DA-B63C-AEE3B8D5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339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697" y="1690688"/>
            <a:ext cx="3224670" cy="28122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82" y="1690688"/>
            <a:ext cx="4518315" cy="45183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026" y="1560336"/>
            <a:ext cx="3232017" cy="4918052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2D4A3F1-1206-48D5-BD63-F28447422BB2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56C0E5B-2088-4114-83CD-41B2DBC1E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35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4593" y="1236372"/>
            <a:ext cx="8304162" cy="5525036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00E2484E-5069-4145-B1AC-0A1A4A54E300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8686000-5E66-4FFE-87E4-F2BD82D1B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909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848" y="1023965"/>
            <a:ext cx="4520484" cy="6027312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3203" y="1985243"/>
            <a:ext cx="2947046" cy="3124969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FE11D15-4BF6-44B1-9F30-08E05738EBE7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8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80D27DB-BEE6-4108-BC68-A2DB94836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8529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25</Words>
  <Application>Microsoft Office PowerPoint</Application>
  <PresentationFormat>Breedbeeld</PresentationFormat>
  <Paragraphs>20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1_Kantoorthema</vt:lpstr>
      <vt:lpstr>Plantenkennis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13</cp:revision>
  <dcterms:created xsi:type="dcterms:W3CDTF">2016-08-18T07:55:58Z</dcterms:created>
  <dcterms:modified xsi:type="dcterms:W3CDTF">2021-03-05T22:29:29Z</dcterms:modified>
</cp:coreProperties>
</file>